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93259-5566-E2C0-8B5E-91A8197C39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1C7A58-FA85-DEA9-003E-F36548165B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0BCAEB-4CD5-2E25-0873-223F35AEB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FEB0-D2FE-4453-BF62-40DFD54C988D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7D0298-752C-4AD4-60E6-D40AAF72C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E1A14-A130-56CE-476D-E0753AF19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227C-62A9-45AB-9E6A-9C096233A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33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3AEFD-3A1C-110E-52F8-0A8C83A02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87B170-8FD9-D4EC-FB73-A2F64C5596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86F5C-8C69-21C2-9D00-6D2D8BEF8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FEB0-D2FE-4453-BF62-40DFD54C988D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126358-4490-DCB0-7F72-02429D3BD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0B57C-182F-77FD-BD5B-FE0275A6A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227C-62A9-45AB-9E6A-9C096233A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124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9A986C-48F4-362B-C445-07D2C5E1D7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FC82D7-2DF5-511B-70B7-7CCE95B91E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65B14-F895-BB83-4089-83D3C8E76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FEB0-D2FE-4453-BF62-40DFD54C988D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63354-972E-DF80-0A15-5DB1C71608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72125-B380-3640-4E2C-0031A50D6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227C-62A9-45AB-9E6A-9C096233A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27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4F98B-5602-B3AF-3B3F-D1A798CD2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0513E-1C16-C127-0475-D2AB62310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E58FE-4CC7-0F42-B0DD-C74619418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FEB0-D2FE-4453-BF62-40DFD54C988D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EF47DF-85C9-019F-98C5-7716E0A73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F2D873-A5E0-796A-0B91-69496F959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227C-62A9-45AB-9E6A-9C096233A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938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26464-9487-E340-26D5-89306D9D1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D44FA8-EF29-0FA2-AD3C-4E55892201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979644-F00D-5208-23D2-167F7A143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FEB0-D2FE-4453-BF62-40DFD54C988D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A914DB-B576-4CE0-0D09-2978E20C9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4EFD04-09BD-3B92-EDD2-C61A70A87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227C-62A9-45AB-9E6A-9C096233A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18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F9975-7C53-B3E9-7448-BE6A625B6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D8E71-CDB2-4B93-E5E0-2DAB6B6F4C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DADABC-80AE-E13E-EF27-CAF4EDD809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973829-38CC-A139-3B7F-6F5306A31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FEB0-D2FE-4453-BF62-40DFD54C988D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1E31C9-FCDD-9C5B-8AB6-34E03E210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75710E-3905-6896-B407-1B2F27701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227C-62A9-45AB-9E6A-9C096233A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45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4E769-8DC5-3889-2D56-1F8A4B799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F87F06-C77F-4AC1-8BCC-970873BD2F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DCFB19-907B-ACC0-F496-F415BB33A4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793480-2DCD-3F98-3D7F-F75144941F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754FB2-A4F5-582A-6669-4F4E156F17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AF4C52-FDAE-678B-BF09-A96A9BE8A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FEB0-D2FE-4453-BF62-40DFD54C988D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F3230D-123B-BB11-763B-FBC7D5D16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94BC6D-B7C9-280D-05E4-9312922CD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227C-62A9-45AB-9E6A-9C096233A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781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04408-3EA6-D589-526B-98CE5D9EC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220457-D286-1ABC-D586-0E794A4B2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FEB0-D2FE-4453-BF62-40DFD54C988D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1BE9E4-D65B-6DF4-B953-97BE6E1D6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5756A3-C6E9-21C0-7A83-E8EE6EFC4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227C-62A9-45AB-9E6A-9C096233A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351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BD0CC9-FCE2-79FB-EB1B-170CD4A72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FEB0-D2FE-4453-BF62-40DFD54C988D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B6D9DD-A993-C484-E853-1E59C35E2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8B1441-4161-73ED-0358-E3C86DAAC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227C-62A9-45AB-9E6A-9C096233A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981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0062F-2D79-74C6-0823-32CD63B6E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87797-24A8-7103-D854-7B0290AE0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FB9BB7-A6F1-48C2-C255-EF19040F88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903DA3-7004-549D-0C11-250BCD05E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FEB0-D2FE-4453-BF62-40DFD54C988D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869441-3D42-B29C-C430-A59F857E9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6E082C-8298-4B0E-1105-A5457BC47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227C-62A9-45AB-9E6A-9C096233A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07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466BE-F490-CBAD-CFFC-F7570A167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5764A8-931E-C484-9A31-3E0D51705C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E68334-FFAD-F386-B4EF-1B58AAB2A2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0906C1-520A-5420-0FC2-88BD233DC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EFEB0-D2FE-4453-BF62-40DFD54C988D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70DF28-91B1-E377-CAEB-E490C73D5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26721D-7EBE-2751-43B5-3705A554B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5227C-62A9-45AB-9E6A-9C096233A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16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BB5408-3CCF-FAEB-7B54-E2ABEEE58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56A00-AB01-9ABD-81DA-2FABFB8DDF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6EDC9-2711-F542-3F25-56533D447B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EFEB0-D2FE-4453-BF62-40DFD54C988D}" type="datetimeFigureOut">
              <a:rPr lang="en-US" smtClean="0"/>
              <a:t>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D1065D-47D9-901D-E0EC-662EB7DA16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8F2B9-B9C5-8F0C-DE8F-5C6942787A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5227C-62A9-45AB-9E6A-9C096233A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230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2 Free Christian PowerPoint Templates Images - Christian PowerPoint  Templates, Free Religious PowerPoint Templates and Free Christian Worship  PowerPoint / Newdesignfile.com">
            <a:extLst>
              <a:ext uri="{FF2B5EF4-FFF2-40B4-BE49-F238E27FC236}">
                <a16:creationId xmlns:a16="http://schemas.microsoft.com/office/drawing/2014/main" id="{54E0DCE0-1053-E4E6-D4A0-7A527FB1ED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4983" y="0"/>
            <a:ext cx="1234698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ABC465C-DF31-9C68-8FDB-0C4BB018DA6D}"/>
              </a:ext>
            </a:extLst>
          </p:cNvPr>
          <p:cNvSpPr txBox="1"/>
          <p:nvPr/>
        </p:nvSpPr>
        <p:spPr>
          <a:xfrm>
            <a:off x="-205035" y="-93767"/>
            <a:ext cx="11597253" cy="7540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Next Week Sunday Program - 14 January 2024</a:t>
            </a:r>
          </a:p>
          <a:p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Chairman              </a:t>
            </a:r>
          </a:p>
          <a:p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Solo</a:t>
            </a:r>
          </a:p>
          <a:p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Ahlu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Thlacamtu</a:t>
            </a:r>
            <a:endParaRPr lang="en-US" sz="4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Item</a:t>
            </a:r>
          </a:p>
          <a:p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Burthlacam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Saktu</a:t>
            </a:r>
            <a:endParaRPr lang="en-US" sz="4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Bible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Siartu</a:t>
            </a:r>
            <a:endParaRPr lang="en-US" sz="4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Group Song</a:t>
            </a:r>
          </a:p>
          <a:p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Sermon</a:t>
            </a:r>
          </a:p>
          <a:p>
            <a:r>
              <a:rPr lang="en-US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sz="4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56093C-A2FC-7BF3-EA72-E4D75E7C6EF5}"/>
              </a:ext>
            </a:extLst>
          </p:cNvPr>
          <p:cNvSpPr/>
          <p:nvPr/>
        </p:nvSpPr>
        <p:spPr>
          <a:xfrm>
            <a:off x="3272277" y="1078575"/>
            <a:ext cx="5679888" cy="566308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Nu </a:t>
            </a:r>
            <a:r>
              <a:rPr lang="en-US" sz="4400" b="0" cap="none" spc="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Cuang</a:t>
            </a:r>
            <a:r>
              <a:rPr lang="en-US" sz="4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Kim</a:t>
            </a:r>
          </a:p>
          <a:p>
            <a:pPr algn="ctr"/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Lily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Cawi</a:t>
            </a:r>
            <a:endParaRPr lang="en-US" sz="4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Pa </a:t>
            </a:r>
            <a:r>
              <a:rPr lang="en-US" sz="4400" b="0" cap="none" spc="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Ik</a:t>
            </a:r>
            <a:endParaRPr lang="en-US" sz="4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Sunday School</a:t>
            </a:r>
          </a:p>
          <a:p>
            <a:pPr algn="ctr"/>
            <a:r>
              <a:rPr lang="en-US" sz="4400" b="0" cap="none" spc="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Nu</a:t>
            </a:r>
            <a:endParaRPr lang="en-US" sz="4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Sung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Sung</a:t>
            </a:r>
            <a:r>
              <a:rPr lang="en-US" sz="440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Nu</a:t>
            </a:r>
            <a:endParaRPr lang="en-US" sz="4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Saya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Herny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4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Inn Sang</a:t>
            </a:r>
          </a:p>
          <a:p>
            <a:pPr algn="ctr"/>
            <a:r>
              <a:rPr lang="en-US" sz="4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Nu </a:t>
            </a:r>
            <a:r>
              <a:rPr lang="en-US" sz="4400" b="0" cap="none" spc="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Cuang</a:t>
            </a:r>
            <a:r>
              <a:rPr lang="en-US" sz="4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Kim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1AF8108-6536-C868-D260-D7676D352C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88336" y="112546"/>
            <a:ext cx="1020322" cy="1116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972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44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NT-tkmtech2017</dc:creator>
  <cp:lastModifiedBy>NT-tkmtech2017</cp:lastModifiedBy>
  <cp:revision>2</cp:revision>
  <dcterms:created xsi:type="dcterms:W3CDTF">2024-01-05T15:40:37Z</dcterms:created>
  <dcterms:modified xsi:type="dcterms:W3CDTF">2024-01-06T15:52:30Z</dcterms:modified>
</cp:coreProperties>
</file>